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53"/>
  </p:normalViewPr>
  <p:slideViewPr>
    <p:cSldViewPr snapToGrid="0" snapToObjects="1">
      <p:cViewPr varScale="1">
        <p:scale>
          <a:sx n="90" d="100"/>
          <a:sy n="90" d="100"/>
        </p:scale>
        <p:origin x="23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7EAA4E-60F7-FD40-9BB4-97D516A39C0B}" type="datetimeFigureOut">
              <a:rPr lang="en-US" smtClean="0"/>
              <a:t>4/5/22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9204D-4347-E84E-BF61-80601E79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86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9204D-4347-E84E-BF61-80601E797A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32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570A4-E070-EC41-8881-BDAC016519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D70E30-10C6-6240-A4F2-91B6287E5B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B991B-8B7C-4144-B1DD-DEA7C51ED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79C8C-F63A-7447-B521-929CC90A8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55C0A-BB7B-DF48-AB3D-CBE1AAE9F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6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467DA-4895-944F-AF8F-34DC27788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F92881-089B-DE4D-9B68-8CF43A81A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783D1-6E88-6A49-B04F-80F538D64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49E7A-3B1B-D240-90CA-38062B0C6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99AC7-70E2-FD4A-A78D-C75EAC25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63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A5784D-43EE-6141-860A-ABF63845C5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D5BC4B-D7A8-A94D-A88E-34C5D6FBE3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755FA-154B-AA4D-97BD-AE9AB1ED5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B4746-AD23-7B48-8877-209BCBE0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B96AF-2B5B-CC42-B63D-B59EBE376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7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B99F7-DC34-774E-8465-B8F85809A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B078D-7040-5645-A27B-134B0F7CB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C2F94-84F0-C44F-89CA-25E58AE92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7C50D-B691-664D-B5BB-82EAB12E4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1956E-DD6D-DE43-8114-80B2181EC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6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27704-923D-0246-AF40-17D75AC07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70412-C932-354B-92EC-477902967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51214-6A6F-9D49-8EC1-DA18FBDA6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394B3-84D7-F448-9604-4C56C54D3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ADA83-24E0-974F-B89A-C2B3F6F32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23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25C72-2F9F-954A-89E8-95DEF4C88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46CA9-3E2A-A042-BC82-162927959D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3A8D48-2A3B-DE4D-A16F-8001258672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2B8AE-806E-A844-BD16-ED033B875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B89F41-29A4-1640-959B-28CDF5AA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6F39B-9090-C74A-BBA8-4B2E449E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64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9A048-1686-E647-B804-4271B1419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03FF8-9B04-5B44-ABC6-999F696AC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32867E-80D0-3E4D-896A-E7B48B604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04E301-1AA3-EF4D-942D-49FCD9ABF7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5F1AA4-8AB1-3D4A-BFEE-AFFB6B42ED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4D4D57-7B37-8747-AC38-E4D44AF44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AE008F-18C5-3E46-9BDC-C09DA08C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E9A309-306B-364B-9450-AC1FEAAA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40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3ED11-002F-1F48-B243-71758127B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B7DCAB-6431-6B4B-B129-D7866A9F4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D6045-072C-1D4C-B8BA-778934D1F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4C1827-4255-6549-B376-B26B5AD7B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247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E44E03-4CB4-124B-AD47-10983A6CB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F5DE8C-0AAF-FD4D-B506-EABCC709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9F20BB-D724-B947-BB36-717983107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75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4A318-3832-3240-96A5-B4E4D9C98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9E33C-01A3-F441-BCF5-E62C6FB81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433DA9-E8AC-0E4A-8868-CA576A89C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72E40-F770-064B-8653-9CD64E20F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9ED8F-8E9A-5142-A3E7-AD33F422B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51685-56BA-D941-8A16-0FB74DF8D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612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55F38-98C0-1545-BE93-9B59F3EF5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5EB845-0A9B-E74A-AACB-3DA4C2C7DC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5A9699-7151-E44A-AB76-A560AA738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5A7E3-E9E2-5249-9821-61155F818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74495-A18E-B042-85B5-FA41866C1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DC4BAA-1486-1246-9CA4-4D8E84399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66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D9FE92-59C9-7D4D-A3F8-318F9853A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9BBAC-09D8-544A-8DD7-9B16760EC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1BDEC-9BE5-1E43-ABAB-804520DC13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7F7D4-8B84-1749-9BA9-7EB431FAD845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30ECB-C64B-4D40-AB31-6046D8B20E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A96E0-C6C5-2A4D-9B3D-620633E144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40CAC-6421-874E-AE8F-F29465EA0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5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E0B6940-2215-344E-A8C7-2F7061B76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595804" cy="684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66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838A7DD-AC57-9B4C-92A9-DA997C1B1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646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B23883F-A6C3-A94B-808E-2EBA7ABEC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047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BB39E68-E2AC-E845-839B-354B359ED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34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D1AC6A82-0A68-524B-A41D-EB0E368C1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26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F2AE7942-F295-9949-BB38-8CE269D73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09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5825B45B-7910-7345-BEEE-3A5012DB0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65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8570339-FD08-1C48-BBC9-09D2E88F1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550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letter, email&#10;&#10;Description automatically generated">
            <a:extLst>
              <a:ext uri="{FF2B5EF4-FFF2-40B4-BE49-F238E27FC236}">
                <a16:creationId xmlns:a16="http://schemas.microsoft.com/office/drawing/2014/main" id="{B3A6A662-3B38-FF40-BE2F-655BADA1B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594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DD5A2BF-26C4-C845-92E0-524D948B0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081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text, application, letter&#10;&#10;Description automatically generated">
            <a:extLst>
              <a:ext uri="{FF2B5EF4-FFF2-40B4-BE49-F238E27FC236}">
                <a16:creationId xmlns:a16="http://schemas.microsoft.com/office/drawing/2014/main" id="{F2F6AC9B-990B-0E46-B2BE-FB02486CC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65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C07309D-B72A-FF4B-AA30-E420FEE75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87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171708A-A93B-9E41-A41E-27345E92A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5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33908448-C88E-CC41-8653-CAA169A61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693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5526F2C-DD97-2244-B858-B1CEFDCD9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407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EE634723-430A-E24D-ABDF-81EAEA409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731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CCF4752-CA7A-084A-BF05-891CCBCDC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513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16BAF34-25D5-0847-971C-643521B1B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020" y="643467"/>
            <a:ext cx="8603960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7112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</TotalTime>
  <Words>1</Words>
  <Application>Microsoft Macintosh PowerPoint</Application>
  <PresentationFormat>Widescreen</PresentationFormat>
  <Paragraphs>1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Harshit Lakhani</dc:creator>
  <cp:lastModifiedBy>Harshit Lakhani</cp:lastModifiedBy>
  <cp:revision>2</cp:revision>
  <dcterms:created xsi:type="dcterms:W3CDTF">2022-04-05T22:06:21Z</dcterms:created>
  <dcterms:modified xsi:type="dcterms:W3CDTF">2022-04-05T22:28:56Z</dcterms:modified>
</cp:coreProperties>
</file>

<file path=docProps/thumbnail.jpeg>
</file>